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  <p:sndAc>
      <p:stSnd>
        <p:snd r:embed="rId13" name="click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066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Quiz Name</a:t>
            </a:r>
            <a:endParaRPr lang="ar-IQ" sz="7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85344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6600" b="1" dirty="0" smtClean="0"/>
              <a:t>اسم الطالب باللغة العربية</a:t>
            </a:r>
            <a:endParaRPr lang="ar-IQ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514600"/>
            <a:ext cx="85344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6600" b="1" dirty="0" smtClean="0"/>
              <a:t>المرحلة : </a:t>
            </a:r>
            <a:endParaRPr lang="ar-IQ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810000"/>
            <a:ext cx="85344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6600" b="1" dirty="0" smtClean="0"/>
              <a:t>المجموعة : </a:t>
            </a:r>
            <a:endParaRPr lang="ar-IQ" sz="6600" b="1" dirty="0"/>
          </a:p>
        </p:txBody>
      </p:sp>
      <p:pic>
        <p:nvPicPr>
          <p:cNvPr id="1026" name="Picture 2" descr="C:\Users\dell\Desktop\quiz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4457700" cy="2952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9351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The Answers</a:t>
            </a:r>
            <a:endParaRPr lang="ar-IQ" sz="9600" b="1" dirty="0"/>
          </a:p>
        </p:txBody>
      </p:sp>
      <p:pic>
        <p:nvPicPr>
          <p:cNvPr id="2050" name="Picture 2" descr="C:\Users\dell\Desktop\quiz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762000"/>
            <a:ext cx="4457700" cy="2952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143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Multi Choice Questions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Choose the correct answer: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I live in :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USA.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IRAQ.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UK.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4191000"/>
            <a:ext cx="25146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8193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505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763000" cy="16764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Multi Choices with penalty.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905000"/>
            <a:ext cx="8305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Which one is not available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this college: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124200"/>
            <a:ext cx="83058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Laundry.</a:t>
            </a:r>
            <a:endParaRPr kumimoji="0" lang="en-US" sz="5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Students club.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Lecture Rooms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Teachers. e) I don’t know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352800"/>
            <a:ext cx="51054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7169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200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Choose two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9050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</a:t>
            </a:r>
            <a:r>
              <a:rPr lang="en-US" sz="4800" b="1" dirty="0" smtClean="0"/>
              <a:t>Which county is belong to the Middle east region</a:t>
            </a:r>
            <a:endParaRPr kumimoji="0" lang="ar-IQ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1" dirty="0" smtClean="0">
              <a:latin typeface="+mj-lt"/>
              <a:ea typeface="+mj-ea"/>
              <a:cs typeface="+mj-cs"/>
            </a:endParaRP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USA.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IRAQ.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India.</a:t>
            </a:r>
            <a:endParaRPr lang="en-US" sz="5400" b="1" baseline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191000"/>
            <a:ext cx="25146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Rectangle 5"/>
          <p:cNvSpPr/>
          <p:nvPr/>
        </p:nvSpPr>
        <p:spPr>
          <a:xfrm>
            <a:off x="381000" y="5029200"/>
            <a:ext cx="31242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6145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200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4) True or False Question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9050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Choose the correct answer: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Water formula is H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3</a:t>
            </a:r>
            <a:r>
              <a:rPr lang="en-US" sz="5400" b="1" dirty="0" smtClean="0">
                <a:latin typeface="+mj-lt"/>
                <a:ea typeface="+mj-ea"/>
                <a:cs typeface="+mj-cs"/>
              </a:rPr>
              <a:t>O.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False.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4953000"/>
            <a:ext cx="25146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5121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0386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382000" cy="12192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5) Fill the spaces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371600"/>
            <a:ext cx="87630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Q: I am a student belong to the University of ……… . I study at the College of ……… 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Dentistry.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Science.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err="1" smtClean="0">
                <a:latin typeface="+mj-lt"/>
                <a:ea typeface="+mj-ea"/>
                <a:cs typeface="+mj-cs"/>
              </a:rPr>
              <a:t>Basrah</a:t>
            </a:r>
            <a:r>
              <a:rPr lang="en-US" sz="5400" b="1" baseline="0" dirty="0" smtClean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2819400"/>
            <a:ext cx="1371600" cy="685800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  <a:endParaRPr lang="ar-IQ" sz="4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2057400"/>
            <a:ext cx="1371600" cy="685800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</a:t>
            </a:r>
            <a:endParaRPr lang="ar-IQ" sz="4400" b="1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148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6) Sort Correctly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905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Q: My name is: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Ridha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err="1" smtClean="0">
                <a:latin typeface="+mj-lt"/>
                <a:ea typeface="+mj-ea"/>
                <a:cs typeface="+mj-cs"/>
              </a:rPr>
              <a:t>Hesham</a:t>
            </a:r>
            <a:r>
              <a:rPr lang="en-US" sz="5400" b="1" baseline="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Saleh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5791200"/>
            <a:ext cx="9144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b</a:t>
            </a:r>
            <a:endParaRPr lang="ar-IQ" sz="4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5791200"/>
            <a:ext cx="9144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</a:t>
            </a:r>
            <a:endParaRPr lang="ar-IQ" sz="4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5791200"/>
            <a:ext cx="9144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  <a:endParaRPr lang="ar-IQ" sz="4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791200"/>
            <a:ext cx="3810000" cy="762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The Answer is :</a:t>
            </a:r>
            <a:endParaRPr lang="ar-IQ" sz="4400" b="1" dirty="0">
              <a:solidFill>
                <a:schemeClr val="tx1"/>
              </a:solidFill>
            </a:endParaRPr>
          </a:p>
        </p:txBody>
      </p:sp>
      <p:pic>
        <p:nvPicPr>
          <p:cNvPr id="3073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9351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Thanks</a:t>
            </a:r>
            <a:endParaRPr lang="ar-IQ" sz="9600" b="1" dirty="0"/>
          </a:p>
        </p:txBody>
      </p:sp>
      <p:pic>
        <p:nvPicPr>
          <p:cNvPr id="3074" name="Picture 2" descr="C:\Users\dell\Desktop\quiz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762000"/>
            <a:ext cx="4457700" cy="2952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066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Types of Questions:</a:t>
            </a:r>
            <a:endParaRPr lang="ar-IQ" sz="7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1447800"/>
            <a:ext cx="5105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1)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 Choices.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905000"/>
            <a:ext cx="8686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2)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 Choices with penalty.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581400"/>
            <a:ext cx="8382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4)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True or False.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4495800"/>
            <a:ext cx="8382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5) Fill the spaces.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5334000"/>
            <a:ext cx="8382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6) Sort.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8194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3)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Choose two.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yui_3_10_0_1_1414383577920_527" descr="http://www.quizyourfriends.com/take-quiz.php?id=1105220032427603&amp;a=1&amp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8275" y="3429000"/>
            <a:ext cx="3667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143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Multi Choice Questions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Choose the correct answer: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I live in :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USA.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IRAQ.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UK.</a:t>
            </a:r>
          </a:p>
        </p:txBody>
      </p:sp>
      <p:pic>
        <p:nvPicPr>
          <p:cNvPr id="8193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505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763000" cy="16764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Multi Choices with penalty.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905000"/>
            <a:ext cx="8305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Which one is not available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this college: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124200"/>
            <a:ext cx="83058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Laundry.</a:t>
            </a:r>
            <a:endParaRPr kumimoji="0" lang="en-US" sz="5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Students club.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Lecture Rooms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Teachers. e) I don’t know</a:t>
            </a:r>
          </a:p>
        </p:txBody>
      </p:sp>
      <p:pic>
        <p:nvPicPr>
          <p:cNvPr id="7169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200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Choose two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828800"/>
            <a:ext cx="8991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 county is belong to the Middle east region: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US" sz="5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USA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IRAQ.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India.</a:t>
            </a:r>
            <a:endParaRPr lang="en-US" sz="5400" b="1" baseline="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6145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200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4) True or False Question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9050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 Choose the correct answer:</a:t>
            </a:r>
            <a:endParaRPr kumimoji="0" lang="ar-IQ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667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Water formula is H</a:t>
            </a:r>
            <a:r>
              <a:rPr lang="en-US" sz="3200" b="1" dirty="0" smtClean="0">
                <a:latin typeface="+mj-lt"/>
                <a:ea typeface="+mj-ea"/>
                <a:cs typeface="+mj-cs"/>
              </a:rPr>
              <a:t>3</a:t>
            </a:r>
            <a:r>
              <a:rPr lang="en-US" sz="5400" b="1" dirty="0" smtClean="0">
                <a:latin typeface="+mj-lt"/>
                <a:ea typeface="+mj-ea"/>
                <a:cs typeface="+mj-cs"/>
              </a:rPr>
              <a:t>O.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True.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False.</a:t>
            </a:r>
          </a:p>
        </p:txBody>
      </p:sp>
      <p:pic>
        <p:nvPicPr>
          <p:cNvPr id="5121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0386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382000" cy="12192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5) Fill the spaces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371600"/>
            <a:ext cx="87630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Q: I am a student belong to the University of ……… . I study at the College of ……… 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Dentistry.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smtClean="0">
                <a:latin typeface="+mj-lt"/>
                <a:ea typeface="+mj-ea"/>
                <a:cs typeface="+mj-cs"/>
              </a:rPr>
              <a:t>Science.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UAE.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err="1" smtClean="0">
                <a:latin typeface="+mj-lt"/>
                <a:ea typeface="+mj-ea"/>
                <a:cs typeface="+mj-cs"/>
              </a:rPr>
              <a:t>Basrah</a:t>
            </a:r>
            <a:r>
              <a:rPr lang="en-US" sz="5400" b="1" baseline="0" dirty="0" smtClean="0"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4097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148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5240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6) Sort Correctly</a:t>
            </a:r>
            <a:endParaRPr lang="ar-IQ" sz="6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905000"/>
            <a:ext cx="8305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+mj-lt"/>
                <a:ea typeface="+mj-ea"/>
                <a:cs typeface="+mj-cs"/>
              </a:rPr>
              <a:t>Q: My name is: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Ridha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sz="5400" b="1" baseline="0" dirty="0" err="1" smtClean="0">
                <a:latin typeface="+mj-lt"/>
                <a:ea typeface="+mj-ea"/>
                <a:cs typeface="+mj-cs"/>
              </a:rPr>
              <a:t>Hesham</a:t>
            </a:r>
            <a:r>
              <a:rPr lang="en-US" sz="5400" b="1" baseline="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914400" marR="0" lvl="0" indent="-9144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Saleh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3073" name="Picture 1" descr="C:\Users\dell\Desktop\quiz siminar\testqui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9351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Thanks</a:t>
            </a:r>
            <a:endParaRPr lang="ar-IQ" sz="9600" b="1" dirty="0"/>
          </a:p>
        </p:txBody>
      </p:sp>
      <p:pic>
        <p:nvPicPr>
          <p:cNvPr id="1026" name="Picture 2" descr="C:\Users\dell\Desktop\quiz siminar\538832-tn_Education00006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9900" y="419100"/>
            <a:ext cx="3238500" cy="3238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365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Quiz Name</vt:lpstr>
      <vt:lpstr>Types of Questions:</vt:lpstr>
      <vt:lpstr>1) Multi Choice Questions</vt:lpstr>
      <vt:lpstr>2) Multi Choices with penalty.</vt:lpstr>
      <vt:lpstr>3) Choose two</vt:lpstr>
      <vt:lpstr>4) True or False Question</vt:lpstr>
      <vt:lpstr>5) Fill the spaces</vt:lpstr>
      <vt:lpstr>6) Sort Correctly</vt:lpstr>
      <vt:lpstr>Thanks</vt:lpstr>
      <vt:lpstr>The Answers</vt:lpstr>
      <vt:lpstr>1) Multi Choice Questions</vt:lpstr>
      <vt:lpstr>2) Multi Choices with penalty.</vt:lpstr>
      <vt:lpstr>3) Choose two</vt:lpstr>
      <vt:lpstr>4) True or False Question</vt:lpstr>
      <vt:lpstr>5) Fill the spaces</vt:lpstr>
      <vt:lpstr>6) Sort Correctly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simple online Quiz using  PowerPoint presentation</dc:title>
  <dc:creator>dell</dc:creator>
  <cp:lastModifiedBy>dell</cp:lastModifiedBy>
  <cp:revision>41</cp:revision>
  <dcterms:created xsi:type="dcterms:W3CDTF">2006-08-16T00:00:00Z</dcterms:created>
  <dcterms:modified xsi:type="dcterms:W3CDTF">2018-10-01T08:52:56Z</dcterms:modified>
</cp:coreProperties>
</file>